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  <p:sldMasterId id="2147483684" r:id="rId2"/>
    <p:sldMasterId id="2147483696" r:id="rId3"/>
  </p:sldMasterIdLst>
  <p:sldIdLst>
    <p:sldId id="256" r:id="rId4"/>
    <p:sldId id="304" r:id="rId5"/>
    <p:sldId id="345" r:id="rId6"/>
    <p:sldId id="29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890"/>
  </p:normalViewPr>
  <p:slideViewPr>
    <p:cSldViewPr snapToGrid="0">
      <p:cViewPr varScale="1">
        <p:scale>
          <a:sx n="60" d="100"/>
          <a:sy n="60" d="100"/>
        </p:scale>
        <p:origin x="84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21:37:33.27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16"/>
      <inkml:brushProperty name="anchorY" value="-1016"/>
      <inkml:brushProperty name="scaleFactor" value="0.5"/>
    </inkml:brush>
  </inkml:definitions>
  <inkml:trace contextRef="#ctx0" brushRef="#br0">1 0 24575,'0'0'0,"4"0"0,2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21:37:34.25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42.64282"/>
      <inkml:brushProperty name="anchorY" value="-2032"/>
      <inkml:brushProperty name="scaleFactor" value="0.5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79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4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30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8C8E-327B-59D8-7DC3-8104D2EF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26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F176-8F55-450A-A64F-FB0DC58421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2443-E8E7-41F1-9810-0B9B53F65C6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2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0ED2D6-ADD8-2123-6BBA-AF85031CEC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3" y="0"/>
            <a:ext cx="12184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3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6CB4A1-754B-69AE-5F23-72E8288EDD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23" y="0"/>
            <a:ext cx="12184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8A2F3A-92D8-21A3-00E7-E206962D98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23" y="0"/>
            <a:ext cx="12184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44307A-D403-EDD6-BB1C-6EAAD4D6FC8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0727" y="3127608"/>
            <a:ext cx="3927475" cy="846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2400" b="1" dirty="0">
                <a:solidFill>
                  <a:srgbClr val="002060"/>
                </a:solidFill>
                <a:latin typeface="Yekan Bakh" panose="01000504000000020004" pitchFamily="2" charset="-78"/>
                <a:ea typeface="Yekan Bakh" panose="01000504000000020004" pitchFamily="2" charset="-78"/>
                <a:cs typeface="Yekan Bakh" panose="01000504000000020004" pitchFamily="2" charset="-78"/>
              </a:rPr>
              <a:t>معاونت دانشجویی فرهنگی</a:t>
            </a:r>
          </a:p>
          <a:p>
            <a:pPr marL="0" indent="0" algn="ctr" rtl="1">
              <a:buNone/>
            </a:pPr>
            <a:r>
              <a:rPr lang="fa-IR" sz="2400" b="1" dirty="0">
                <a:solidFill>
                  <a:srgbClr val="002060"/>
                </a:solidFill>
                <a:latin typeface="Yekan Bakh" panose="01000504000000020004" pitchFamily="2" charset="-78"/>
                <a:ea typeface="Yekan Bakh" panose="01000504000000020004" pitchFamily="2" charset="-78"/>
                <a:cs typeface="Yekan Bakh" panose="01000504000000020004" pitchFamily="2" charset="-78"/>
              </a:rPr>
              <a:t>۱۴۰۴</a:t>
            </a:r>
            <a:endParaRPr lang="en-IR" sz="2400" b="1" dirty="0">
              <a:solidFill>
                <a:srgbClr val="002060"/>
              </a:solidFill>
              <a:latin typeface="Yekan Bakh" panose="01000504000000020004" pitchFamily="2" charset="-78"/>
              <a:ea typeface="Yekan Bakh" panose="01000504000000020004" pitchFamily="2" charset="-78"/>
              <a:cs typeface="Yekan Bakh" panose="01000504000000020004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80F53-F2D9-7BF1-2C25-79926E4DCDC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094394" y="5255347"/>
            <a:ext cx="3121025" cy="6191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fa-IR" sz="2000" b="1" dirty="0">
                <a:solidFill>
                  <a:schemeClr val="bg1"/>
                </a:solidFill>
                <a:latin typeface="Yekan Bakh" panose="01000504000000020004" pitchFamily="2" charset="-78"/>
                <a:ea typeface="Yekan Bakh" panose="01000504000000020004" pitchFamily="2" charset="-78"/>
                <a:cs typeface="Yekan Bakh" panose="01000504000000020004" pitchFamily="2" charset="-78"/>
              </a:rPr>
              <a:t>روابط عمومی دانشگاه مهرالبرز</a:t>
            </a:r>
            <a:br>
              <a:rPr lang="en-US" sz="2000" b="1" dirty="0">
                <a:solidFill>
                  <a:schemeClr val="bg1"/>
                </a:solidFill>
                <a:latin typeface="Yekan Bakh" panose="01000504000000020004" pitchFamily="2" charset="-78"/>
                <a:ea typeface="Yekan Bakh" panose="01000504000000020004" pitchFamily="2" charset="-78"/>
                <a:cs typeface="Yekan Bakh" panose="01000504000000020004" pitchFamily="2" charset="-78"/>
              </a:rPr>
            </a:br>
            <a:endParaRPr lang="en-IR" sz="2000" b="1" dirty="0">
              <a:solidFill>
                <a:schemeClr val="bg1"/>
              </a:solidFill>
              <a:latin typeface="Yekan Bakh" panose="01000504000000020004" pitchFamily="2" charset="-78"/>
              <a:ea typeface="Yekan Bakh" panose="01000504000000020004" pitchFamily="2" charset="-78"/>
              <a:cs typeface="Yekan Bakh" panose="01000504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780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3A44A-EC35-E74C-0AB7-10B76C77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15F82-362F-9752-3B0A-10230DBAAE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06770" y="1459826"/>
            <a:ext cx="8496300" cy="2094056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1800" dirty="0">
              <a:effectLst/>
              <a:latin typeface="Yekan Bakh" panose="01000504000000020004" pitchFamily="2" charset="-78"/>
              <a:ea typeface="Yekan Bakh" panose="01000504000000020004" pitchFamily="2" charset="-78"/>
              <a:cs typeface="Yekan Bakh" panose="01000504000000020004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1800" dirty="0">
              <a:effectLst/>
              <a:latin typeface="Yekan Bakh" panose="01000504000000020004" pitchFamily="2" charset="-78"/>
              <a:ea typeface="Yekan Bakh" panose="01000504000000020004" pitchFamily="2" charset="-78"/>
              <a:cs typeface="Yekan Bakh" panose="01000504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44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8E39C8-A0FA-2D5C-F635-E6B8E6E0D2D5}"/>
                  </a:ext>
                </a:extLst>
              </p14:cNvPr>
              <p14:cNvContentPartPr/>
              <p14:nvPr/>
            </p14:nvContentPartPr>
            <p14:xfrm>
              <a:off x="2723820" y="1228335"/>
              <a:ext cx="432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8E39C8-A0FA-2D5C-F635-E6B8E6E0D2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5180" y="1219335"/>
                <a:ext cx="21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0238C0B-8C9C-1CBB-B502-811778201DCB}"/>
                  </a:ext>
                </a:extLst>
              </p14:cNvPr>
              <p14:cNvContentPartPr/>
              <p14:nvPr/>
            </p14:nvContentPartPr>
            <p14:xfrm>
              <a:off x="3580980" y="141913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0238C0B-8C9C-1CBB-B502-811778201D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2340" y="141013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5F2D6240-3971-64A2-26F4-34636392B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909" y="-2067"/>
            <a:ext cx="12227909" cy="6984758"/>
          </a:xfrm>
          <a:prstGeom prst="rect">
            <a:avLst/>
          </a:prstGeom>
        </p:spPr>
      </p:pic>
      <p:pic>
        <p:nvPicPr>
          <p:cNvPr id="24" name="Picture 23" descr="C:\Users\m.aghaei\Desktop\Mehr Alborz-0۱.png">
            <a:extLst>
              <a:ext uri="{FF2B5EF4-FFF2-40B4-BE49-F238E27FC236}">
                <a16:creationId xmlns:a16="http://schemas.microsoft.com/office/drawing/2014/main" id="{CF980875-CCD7-377E-CF53-3D2E6D623DB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345" y="130626"/>
            <a:ext cx="2033040" cy="1489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6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97C7-6992-5EEC-0D02-1E68965A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454" y="4835526"/>
            <a:ext cx="2071254" cy="595456"/>
          </a:xfrm>
        </p:spPr>
        <p:txBody>
          <a:bodyPr/>
          <a:lstStyle/>
          <a:p>
            <a:r>
              <a:rPr lang="fa-IR" sz="1800" b="1" dirty="0">
                <a:solidFill>
                  <a:schemeClr val="bg1"/>
                </a:solidFill>
                <a:latin typeface="Yekan Bakh" panose="01000504000000020004" pitchFamily="2" charset="-78"/>
                <a:ea typeface="Yekan Bakh" panose="01000504000000020004" pitchFamily="2" charset="-78"/>
                <a:cs typeface="Yekan Bakh" panose="01000504000000020004" pitchFamily="2" charset="-78"/>
              </a:rPr>
              <a:t>با تشکر از توجه شما</a:t>
            </a:r>
            <a:endParaRPr lang="en-US" sz="1800" b="1" dirty="0">
              <a:solidFill>
                <a:schemeClr val="bg1"/>
              </a:solidFill>
              <a:latin typeface="Yekan Bakh" panose="01000504000000020004" pitchFamily="2" charset="-78"/>
              <a:ea typeface="Yekan Bakh" panose="01000504000000020004" pitchFamily="2" charset="-78"/>
              <a:cs typeface="Yekan Bakh" panose="01000504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067580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14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Yekan Bakh</vt:lpstr>
      <vt:lpstr>1_Custom Design</vt:lpstr>
      <vt:lpstr>2_Custom Design</vt:lpstr>
      <vt:lpstr>3_Custom Design</vt:lpstr>
      <vt:lpstr>روابط عمومی دانشگاه مهرالبرز </vt:lpstr>
      <vt:lpstr>PowerPoint Presentation</vt:lpstr>
      <vt:lpstr>PowerPoint Presentation</vt:lpstr>
      <vt:lpstr>با تشکر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روابط عمومی مهرالبرز</dc:title>
  <dc:creator>Mr Kafialeh</dc:creator>
  <cp:lastModifiedBy>عباس کفی آله</cp:lastModifiedBy>
  <cp:revision>12</cp:revision>
  <dcterms:created xsi:type="dcterms:W3CDTF">2024-02-02T17:11:39Z</dcterms:created>
  <dcterms:modified xsi:type="dcterms:W3CDTF">2025-12-16T09:52:25Z</dcterms:modified>
</cp:coreProperties>
</file>